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4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309" r:id="rId17"/>
    <p:sldId id="315" r:id="rId18"/>
    <p:sldId id="310" r:id="rId19"/>
    <p:sldId id="316" r:id="rId20"/>
    <p:sldId id="313" r:id="rId21"/>
    <p:sldId id="301" r:id="rId22"/>
    <p:sldId id="3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 varScale="1">
        <p:scale>
          <a:sx n="83" d="100"/>
          <a:sy n="83" d="100"/>
        </p:scale>
        <p:origin x="-538" y="-77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176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>
                <a:solidFill>
                  <a:srgbClr val="0E2D69"/>
                </a:solidFill>
              </a:rPr>
              <a:t>тяжести (Со</a:t>
            </a:r>
            <a:r>
              <a:rPr lang="en-US" sz="1600" dirty="0" smtClean="0">
                <a:solidFill>
                  <a:srgbClr val="0E2D69"/>
                </a:solidFill>
              </a:rPr>
              <a:t>G</a:t>
            </a:r>
            <a:r>
              <a:rPr lang="ru-RU" sz="1600" dirty="0" smtClean="0">
                <a:solidFill>
                  <a:srgbClr val="0E2D69"/>
                </a:solidFill>
              </a:rPr>
              <a:t>)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 smtClean="0">
                <a:solidFill>
                  <a:srgbClr val="0E2D69"/>
                </a:solidFill>
              </a:rPr>
              <a:t>• </a:t>
            </a:r>
            <a:r>
              <a:rPr lang="ru-RU" sz="1600" dirty="0">
                <a:solidFill>
                  <a:srgbClr val="0E2D69"/>
                </a:solidFill>
              </a:rPr>
              <a:t>Метод среднего </a:t>
            </a:r>
            <a:r>
              <a:rPr lang="ru-RU" sz="1600" dirty="0" smtClean="0">
                <a:solidFill>
                  <a:srgbClr val="0E2D69"/>
                </a:solidFill>
              </a:rPr>
              <a:t>максимума</a:t>
            </a:r>
            <a:r>
              <a:rPr lang="en-US" sz="1600" dirty="0" smtClean="0">
                <a:solidFill>
                  <a:srgbClr val="0E2D69"/>
                </a:solidFill>
              </a:rPr>
              <a:t> (</a:t>
            </a:r>
            <a:r>
              <a:rPr lang="en-US" sz="1600" dirty="0" err="1" smtClean="0">
                <a:solidFill>
                  <a:srgbClr val="0E2D69"/>
                </a:solidFill>
              </a:rPr>
              <a:t>MoM</a:t>
            </a:r>
            <a:r>
              <a:rPr lang="en-US" sz="1600" dirty="0" smtClean="0">
                <a:solidFill>
                  <a:srgbClr val="0E2D69"/>
                </a:solidFill>
              </a:rPr>
              <a:t>)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Визуализация 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r>
              <a:rPr lang="en-US" sz="2800" dirty="0" smtClean="0">
                <a:solidFill>
                  <a:srgbClr val="0E2D69"/>
                </a:solidFill>
              </a:rPr>
              <a:t> </a:t>
            </a:r>
            <a:r>
              <a:rPr lang="ru-RU" sz="2800" dirty="0" smtClean="0">
                <a:solidFill>
                  <a:srgbClr val="0E2D69"/>
                </a:solidFill>
              </a:rPr>
              <a:t>и технологии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14" y="4202110"/>
            <a:ext cx="727151" cy="72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39" y="3969325"/>
            <a:ext cx="1803434" cy="12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25" y="5246246"/>
            <a:ext cx="1044877" cy="5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491" y="5593976"/>
            <a:ext cx="489354" cy="48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SS — Википеди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51" y="4292236"/>
            <a:ext cx="546900" cy="5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5 – Бесплатные иконки: социальные меди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9" y="4279875"/>
            <a:ext cx="559261" cy="55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Тренинг Программирование на языке Pyth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91" y="5174171"/>
            <a:ext cx="636379" cy="6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989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 smtClean="0"/>
              <a:t>инструмент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ru-RU" sz="1800" dirty="0"/>
              <a:t>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946983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</a:t>
            </a:r>
            <a:br>
              <a:rPr lang="ru-RU" sz="1800" dirty="0" smtClean="0"/>
            </a:br>
            <a:r>
              <a:rPr lang="ru-RU" sz="1800" dirty="0" smtClean="0"/>
              <a:t>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58960"/>
            <a:ext cx="21075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</a:t>
            </a:r>
            <a:r>
              <a:rPr lang="ru-RU" sz="1500" dirty="0" smtClean="0"/>
              <a:t>языке (например, «холодный», «тёплый», «горячий»)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786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4544</TotalTime>
  <Words>1399</Words>
  <Application>Microsoft Office PowerPoint</Application>
  <PresentationFormat>Произвольный</PresentationFormat>
  <Paragraphs>259</Paragraphs>
  <Slides>19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 и технологии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208</cp:revision>
  <cp:lastPrinted>2021-11-11T13:08:42Z</cp:lastPrinted>
  <dcterms:created xsi:type="dcterms:W3CDTF">2021-11-11T08:52:47Z</dcterms:created>
  <dcterms:modified xsi:type="dcterms:W3CDTF">2024-06-11T13:02:08Z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